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8" r:id="rId4"/>
    <p:sldId id="270" r:id="rId5"/>
    <p:sldId id="259" r:id="rId6"/>
    <p:sldId id="273" r:id="rId7"/>
    <p:sldId id="271" r:id="rId8"/>
    <p:sldId id="267" r:id="rId9"/>
    <p:sldId id="26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9FeimCeWk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6</a:t>
            </a:r>
            <a:endParaRPr lang="vi-VN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PHÁT TRIỂN BẢN THÂN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/>
            <a:r>
              <a:rPr lang="en-US" sz="3200" b="1" dirty="0" smtClean="0">
                <a:latin typeface="+mj-lt"/>
              </a:rPr>
              <a:t>HOẠT ĐỘNG RÈN LUYỆN BẢN THÂN </a:t>
            </a:r>
            <a:r>
              <a:rPr lang="vi-VN" sz="3200" b="1" dirty="0" smtClean="0">
                <a:latin typeface="+mj-lt"/>
              </a:rPr>
              <a:t>(TUẦN </a:t>
            </a:r>
            <a:r>
              <a:rPr lang="en-US" sz="3200" b="1" dirty="0" smtClean="0">
                <a:latin typeface="+mj-lt"/>
              </a:rPr>
              <a:t>22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12323928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816" y="651951"/>
            <a:ext cx="10522368" cy="17425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tác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giả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xuân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giao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dX9FeimCeW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394542"/>
            <a:ext cx="12192000" cy="48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653938" y="2064328"/>
            <a:ext cx="7329055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3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diện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tư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duy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khoa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học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133387" y="14654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3: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khoa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học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23" y="1080771"/>
            <a:ext cx="111957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27" y="1869743"/>
            <a:ext cx="3739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3" y="1080771"/>
            <a:ext cx="7374340" cy="56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6778" y="1049963"/>
            <a:ext cx="115584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Chia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33387" y="14654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337481" y="2767083"/>
            <a:ext cx="2944826" cy="259648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Suy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nghĩ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mạch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lạc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133832" y="2088960"/>
            <a:ext cx="3049459" cy="260388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duy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logic…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9034817" y="1677170"/>
            <a:ext cx="2840403" cy="266281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Khả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năng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phán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đoán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653938" y="2064328"/>
            <a:ext cx="7329055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82" y="900219"/>
            <a:ext cx="9864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  <a:cs typeface="Times New Roman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764" y="1379605"/>
            <a:ext cx="98644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53764" y="2292881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47" y="1678674"/>
            <a:ext cx="8136546" cy="5179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36" y="3513221"/>
            <a:ext cx="34180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/>
              <a:t>Gợi</a:t>
            </a:r>
            <a:r>
              <a:rPr lang="en-US" b="1" dirty="0" smtClean="0"/>
              <a:t> ý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endParaRPr lang="en-US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endParaRPr lang="en-US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591" y="1014734"/>
            <a:ext cx="1141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319" y="2046534"/>
            <a:ext cx="369950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+ B2: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+ B3: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+ B4: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319" y="1645886"/>
            <a:ext cx="53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rao đổi với bạn bên cạnh theo các gợi ý: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revup.vn/wp-content/uploads/ky-nang-giai-quyet-van-d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84" y="2107550"/>
            <a:ext cx="7224215" cy="47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5425</TotalTime>
  <Words>360</Words>
  <Application>Microsoft Office PowerPoint</Application>
  <PresentationFormat>Widescreen</PresentationFormat>
  <Paragraphs>39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249</cp:revision>
  <dcterms:created xsi:type="dcterms:W3CDTF">2022-03-07T03:29:52Z</dcterms:created>
  <dcterms:modified xsi:type="dcterms:W3CDTF">2023-02-08T07:44:54Z</dcterms:modified>
</cp:coreProperties>
</file>